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75" r:id="rId2"/>
    <p:sldId id="282" r:id="rId3"/>
    <p:sldId id="283" r:id="rId4"/>
    <p:sldId id="285" r:id="rId5"/>
    <p:sldId id="28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00FF"/>
    <a:srgbClr val="800080"/>
    <a:srgbClr val="FF0000"/>
    <a:srgbClr val="008000"/>
    <a:srgbClr val="FF6600"/>
    <a:srgbClr val="FF0066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 autoAdjust="0"/>
    <p:restoredTop sz="94660"/>
  </p:normalViewPr>
  <p:slideViewPr>
    <p:cSldViewPr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120A227-3EC3-4A72-8EC8-A567FABD74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92929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F48E10-C784-4C5D-9CBF-CFEF0A295B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8427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96201-1A6E-4A43-A0AC-D9BA12B41E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9619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7562B-47F7-4C4C-B741-0449D132E5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26115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FFBD39-3271-4700-8BA8-116F563EE3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9196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84E95-F8BD-4A84-981A-1F3AC417152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061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A22CF-2752-4CD8-BC42-40F3B53866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5386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9CC49E-7D52-468D-AEEB-42D3281B44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071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166A4-41E9-442D-8D2D-76B3B27B13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6687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8307B-5806-403D-9D54-111CF33EB8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2772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DB690-770B-48CB-BE7C-9480980184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8927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62DB65-4577-4322-BFCD-670BDFCCA5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0210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EA721-3991-49EA-94F8-40B6CE91E2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7828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85E6542-0AE0-4B4C-B544-6CC2FBC689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26988" y="152400"/>
            <a:ext cx="8915400" cy="1139825"/>
          </a:xfrm>
        </p:spPr>
        <p:txBody>
          <a:bodyPr/>
          <a:lstStyle/>
          <a:p>
            <a:r>
              <a:rPr lang="en-US" altLang="en-US" sz="4000" dirty="0" smtClean="0">
                <a:solidFill>
                  <a:srgbClr val="00B050"/>
                </a:solidFill>
              </a:rPr>
              <a:t>Me llamo ___________  Clase 702</a:t>
            </a:r>
            <a:br>
              <a:rPr lang="en-US" altLang="en-US" sz="4000" dirty="0" smtClean="0">
                <a:solidFill>
                  <a:srgbClr val="00B050"/>
                </a:solidFill>
              </a:rPr>
            </a:br>
            <a:r>
              <a:rPr lang="en-US" altLang="en-US" sz="4000" dirty="0" smtClean="0">
                <a:solidFill>
                  <a:srgbClr val="00B050"/>
                </a:solidFill>
              </a:rPr>
              <a:t>La fecha es el 5 de </a:t>
            </a:r>
            <a:r>
              <a:rPr lang="en-US" altLang="en-US" sz="4000" dirty="0" err="1" smtClean="0">
                <a:solidFill>
                  <a:srgbClr val="00B050"/>
                </a:solidFill>
              </a:rPr>
              <a:t>marzo</a:t>
            </a:r>
            <a:r>
              <a:rPr lang="en-US" altLang="en-US" sz="4000" dirty="0" smtClean="0">
                <a:solidFill>
                  <a:srgbClr val="00B050"/>
                </a:solidFill>
              </a:rPr>
              <a:t> del 2018</a:t>
            </a:r>
          </a:p>
        </p:txBody>
      </p:sp>
      <p:sp>
        <p:nvSpPr>
          <p:cNvPr id="2051" name="Content Placeholder 2"/>
          <p:cNvSpPr>
            <a:spLocks noGrp="1"/>
          </p:cNvSpPr>
          <p:nvPr>
            <p:ph idx="1"/>
          </p:nvPr>
        </p:nvSpPr>
        <p:spPr>
          <a:xfrm>
            <a:off x="0" y="1184275"/>
            <a:ext cx="8763000" cy="4530725"/>
          </a:xfrm>
        </p:spPr>
        <p:txBody>
          <a:bodyPr/>
          <a:lstStyle/>
          <a:p>
            <a:pPr marL="0" indent="0" eaLnBrk="1" hangingPunct="1">
              <a:buClr>
                <a:srgbClr val="008000"/>
              </a:buClr>
              <a:buFontTx/>
              <a:buNone/>
            </a:pPr>
            <a:r>
              <a:rPr lang="es-ES_tradnl" altLang="en-US" dirty="0" err="1" smtClean="0">
                <a:solidFill>
                  <a:srgbClr val="FF0000"/>
                </a:solidFill>
              </a:rPr>
              <a:t>Proposito</a:t>
            </a:r>
            <a:r>
              <a:rPr lang="es-ES_tradnl" altLang="en-US" dirty="0" smtClean="0">
                <a:solidFill>
                  <a:srgbClr val="FF0000"/>
                </a:solidFill>
              </a:rPr>
              <a:t> # 46: </a:t>
            </a:r>
            <a:r>
              <a:rPr lang="es-ES_tradnl" altLang="en-US" dirty="0" smtClean="0"/>
              <a:t>¿Cómo repasamos para QUIZ 2: CAPITULO 5?</a:t>
            </a:r>
          </a:p>
          <a:p>
            <a:pPr marL="0" indent="0" eaLnBrk="1" hangingPunct="1">
              <a:buClr>
                <a:srgbClr val="008000"/>
              </a:buClr>
              <a:buFontTx/>
              <a:buNone/>
            </a:pPr>
            <a:r>
              <a:rPr lang="es-ES_tradnl" altLang="en-US" sz="2400" i="1" dirty="0" smtClean="0">
                <a:solidFill>
                  <a:srgbClr val="CC0099"/>
                </a:solidFill>
              </a:rPr>
              <a:t>L.O: to </a:t>
            </a:r>
            <a:r>
              <a:rPr lang="es-ES_tradnl" altLang="en-US" sz="2400" i="1" dirty="0" err="1" smtClean="0">
                <a:solidFill>
                  <a:srgbClr val="CC0099"/>
                </a:solidFill>
              </a:rPr>
              <a:t>review</a:t>
            </a:r>
            <a:r>
              <a:rPr lang="es-ES_tradnl" altLang="en-US" sz="2400" i="1" dirty="0" smtClean="0">
                <a:solidFill>
                  <a:srgbClr val="CC0099"/>
                </a:solidFill>
              </a:rPr>
              <a:t> baseball, </a:t>
            </a:r>
            <a:r>
              <a:rPr lang="es-ES_tradnl" altLang="en-US" sz="2400" i="1" dirty="0" err="1" smtClean="0">
                <a:solidFill>
                  <a:srgbClr val="CC0099"/>
                </a:solidFill>
              </a:rPr>
              <a:t>basketball</a:t>
            </a:r>
            <a:r>
              <a:rPr lang="es-ES_tradnl" altLang="en-US" sz="2400" i="1" dirty="0" smtClean="0">
                <a:solidFill>
                  <a:srgbClr val="CC0099"/>
                </a:solidFill>
              </a:rPr>
              <a:t> and </a:t>
            </a:r>
            <a:r>
              <a:rPr lang="es-ES_tradnl" altLang="en-US" sz="2400" i="1" dirty="0" err="1" smtClean="0">
                <a:solidFill>
                  <a:srgbClr val="CC0099"/>
                </a:solidFill>
              </a:rPr>
              <a:t>tennis</a:t>
            </a:r>
            <a:r>
              <a:rPr lang="es-ES_tradnl" altLang="en-US" sz="2400" i="1" dirty="0" smtClean="0">
                <a:solidFill>
                  <a:srgbClr val="CC0099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CC0099"/>
                </a:solidFill>
              </a:rPr>
              <a:t>vocabulary</a:t>
            </a:r>
            <a:endParaRPr lang="es-ES_tradnl" altLang="en-US" sz="2400" i="1" dirty="0" smtClean="0">
              <a:solidFill>
                <a:srgbClr val="CC0099"/>
              </a:solidFill>
            </a:endParaRPr>
          </a:p>
          <a:p>
            <a:pPr marL="0" indent="0" eaLnBrk="1" hangingPunct="1">
              <a:buClr>
                <a:srgbClr val="008000"/>
              </a:buClr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 </a:t>
            </a:r>
            <a:r>
              <a:rPr lang="es-ES_tradnl" altLang="en-US" dirty="0" err="1" smtClean="0"/>
              <a:t>Write</a:t>
            </a:r>
            <a:r>
              <a:rPr lang="es-ES_tradnl" altLang="en-US" dirty="0" smtClean="0"/>
              <a:t> 2 </a:t>
            </a:r>
            <a:r>
              <a:rPr lang="es-ES_tradnl" altLang="en-US" dirty="0" err="1" smtClean="0"/>
              <a:t>Spanish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sentences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about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each</a:t>
            </a:r>
            <a:r>
              <a:rPr lang="es-ES_tradnl" altLang="en-US" dirty="0" smtClean="0"/>
              <a:t> sport.</a:t>
            </a:r>
          </a:p>
          <a:p>
            <a:pPr marL="0" indent="0" eaLnBrk="1" hangingPunct="1">
              <a:buClr>
                <a:srgbClr val="008000"/>
              </a:buClr>
              <a:buFontTx/>
              <a:buAutoNum type="arabicPeriod"/>
            </a:pPr>
            <a:r>
              <a:rPr lang="es-ES_tradnl" altLang="en-US" dirty="0" smtClean="0"/>
              <a:t> El </a:t>
            </a:r>
            <a:r>
              <a:rPr lang="es-ES_tradnl" altLang="en-US" dirty="0" err="1" smtClean="0"/>
              <a:t>beisbol</a:t>
            </a:r>
            <a:endParaRPr lang="es-ES_tradnl" altLang="en-US" dirty="0" smtClean="0"/>
          </a:p>
          <a:p>
            <a:pPr marL="0" indent="0" eaLnBrk="1" hangingPunct="1">
              <a:buClr>
                <a:srgbClr val="008000"/>
              </a:buClr>
              <a:buFontTx/>
              <a:buAutoNum type="arabicPeriod"/>
            </a:pPr>
            <a:endParaRPr lang="es-ES_tradnl" altLang="en-US" dirty="0" smtClean="0"/>
          </a:p>
          <a:p>
            <a:pPr marL="0" indent="0" eaLnBrk="1" hangingPunct="1">
              <a:buClr>
                <a:srgbClr val="008000"/>
              </a:buClr>
              <a:buFontTx/>
              <a:buAutoNum type="arabicPeriod"/>
            </a:pPr>
            <a:r>
              <a:rPr lang="es-ES_tradnl" altLang="en-US" dirty="0" smtClean="0"/>
              <a:t> El tenis</a:t>
            </a:r>
          </a:p>
          <a:p>
            <a:pPr marL="0" indent="0" eaLnBrk="1" hangingPunct="1">
              <a:buClr>
                <a:srgbClr val="008000"/>
              </a:buClr>
              <a:buFontTx/>
              <a:buAutoNum type="arabicPeriod"/>
            </a:pPr>
            <a:endParaRPr lang="es-ES_tradnl" altLang="en-US" dirty="0" smtClean="0"/>
          </a:p>
          <a:p>
            <a:pPr marL="0" indent="0" eaLnBrk="1" hangingPunct="1">
              <a:buClr>
                <a:srgbClr val="008000"/>
              </a:buClr>
              <a:buFontTx/>
              <a:buAutoNum type="arabicPeriod"/>
            </a:pPr>
            <a:r>
              <a:rPr lang="es-ES_tradnl" altLang="en-US" dirty="0" smtClean="0"/>
              <a:t> El basquetbol</a:t>
            </a:r>
          </a:p>
          <a:p>
            <a:pPr marL="0" indent="0"/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2563"/>
            <a:ext cx="8229600" cy="808037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solidFill>
                  <a:srgbClr val="FF0066"/>
                </a:solidFill>
              </a:rPr>
              <a:t>Repaso de verbos REGULARES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36638"/>
            <a:ext cx="8610600" cy="5135562"/>
          </a:xfrm>
        </p:spPr>
        <p:txBody>
          <a:bodyPr/>
          <a:lstStyle/>
          <a:p>
            <a:pPr eaLnBrk="1" hangingPunct="1"/>
            <a:r>
              <a:rPr lang="en-US" altLang="en-US" smtClean="0"/>
              <a:t>How do you recognize SPANISH verbs?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What does it mean to “conjugate” a verb?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What are the steps to “conjugate” a verb?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81000" y="1690688"/>
            <a:ext cx="8458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All Spanish verbs end in either –AR, -ER or -IR.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304800" y="2590800"/>
            <a:ext cx="79248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To “conjugate” a verb means to change it in order to use it.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381000" y="4052888"/>
            <a:ext cx="8610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1. Find the INFINITIVE verb ending. </a:t>
            </a:r>
            <a:r>
              <a:rPr lang="es-ES_tradnl" altLang="en-US" sz="2800" i="1">
                <a:solidFill>
                  <a:srgbClr val="0000FF"/>
                </a:solidFill>
              </a:rPr>
              <a:t>(-ar, -er, -ir)</a:t>
            </a:r>
            <a:endParaRPr lang="es-ES_tradnl" altLang="en-US" sz="2800" b="1">
              <a:solidFill>
                <a:srgbClr val="0000FF"/>
              </a:solidFill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81000" y="4738688"/>
            <a:ext cx="7924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</a:rPr>
              <a:t>2. Remove the INFINITIVE</a:t>
            </a:r>
            <a:r>
              <a:rPr lang="es-ES_tradnl" altLang="en-US" sz="2800">
                <a:solidFill>
                  <a:srgbClr val="008000"/>
                </a:solidFill>
              </a:rPr>
              <a:t> </a:t>
            </a:r>
            <a:r>
              <a:rPr lang="es-ES_tradnl" altLang="en-US" sz="2800" b="1">
                <a:solidFill>
                  <a:srgbClr val="008000"/>
                </a:solidFill>
              </a:rPr>
              <a:t>verb ending.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381000" y="5530850"/>
            <a:ext cx="79248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CC0099"/>
                </a:solidFill>
              </a:rPr>
              <a:t>3. Replace with the appropriate NEW ending.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>
                <a:solidFill>
                  <a:srgbClr val="CC0099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72517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/>
          <a:lstStyle/>
          <a:p>
            <a:pPr algn="l" eaLnBrk="1" hangingPunct="1"/>
            <a:r>
              <a:rPr lang="en-US" altLang="en-US" sz="4000" smtClean="0">
                <a:solidFill>
                  <a:srgbClr val="FF0066"/>
                </a:solidFill>
              </a:rPr>
              <a:t>Repaso de los verbos REGULARES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9067800" cy="4525963"/>
          </a:xfrm>
        </p:spPr>
        <p:txBody>
          <a:bodyPr/>
          <a:lstStyle/>
          <a:p>
            <a:pPr eaLnBrk="1" hangingPunct="1"/>
            <a:r>
              <a:rPr lang="en-US" altLang="en-US" sz="2800" smtClean="0"/>
              <a:t>What are the endings for verbs in the PRESENT?</a:t>
            </a:r>
          </a:p>
          <a:p>
            <a:pPr eaLnBrk="1" hangingPunct="1">
              <a:buFontTx/>
              <a:buNone/>
            </a:pPr>
            <a:r>
              <a:rPr lang="en-US" altLang="en-US" sz="2800" smtClean="0"/>
              <a:t>					-AR		-ER		-IR</a:t>
            </a:r>
          </a:p>
          <a:p>
            <a:pPr eaLnBrk="1" hangingPunct="1">
              <a:buFontTx/>
              <a:buNone/>
            </a:pPr>
            <a:r>
              <a:rPr lang="en-US" altLang="en-US" sz="2800" smtClean="0"/>
              <a:t>Yo</a:t>
            </a:r>
          </a:p>
          <a:p>
            <a:pPr eaLnBrk="1" hangingPunct="1">
              <a:buFontTx/>
              <a:buNone/>
            </a:pPr>
            <a:r>
              <a:rPr lang="en-US" altLang="en-US" sz="2800" smtClean="0"/>
              <a:t>Tú</a:t>
            </a:r>
          </a:p>
          <a:p>
            <a:pPr eaLnBrk="1" hangingPunct="1">
              <a:buFontTx/>
              <a:buNone/>
            </a:pPr>
            <a:r>
              <a:rPr lang="en-US" altLang="en-US" sz="2800" smtClean="0"/>
              <a:t>Él,Ella,Ud.</a:t>
            </a:r>
          </a:p>
          <a:p>
            <a:pPr eaLnBrk="1" hangingPunct="1">
              <a:buFontTx/>
              <a:buNone/>
            </a:pPr>
            <a:r>
              <a:rPr lang="en-US" altLang="en-US" sz="2800" smtClean="0"/>
              <a:t>Nosotros</a:t>
            </a:r>
          </a:p>
          <a:p>
            <a:pPr eaLnBrk="1" hangingPunct="1">
              <a:buFontTx/>
              <a:buNone/>
            </a:pPr>
            <a:r>
              <a:rPr lang="en-US" altLang="en-US" sz="2800" i="1" smtClean="0"/>
              <a:t>Vosotros</a:t>
            </a:r>
            <a:endParaRPr lang="en-US" altLang="en-US" sz="2800" smtClean="0"/>
          </a:p>
          <a:p>
            <a:pPr eaLnBrk="1" hangingPunct="1">
              <a:buFontTx/>
              <a:buNone/>
            </a:pPr>
            <a:r>
              <a:rPr lang="en-US" altLang="en-US" sz="2800" smtClean="0"/>
              <a:t>Ellos,Ellas, Uds.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898900" y="1905000"/>
            <a:ext cx="5207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800080"/>
                </a:solidFill>
              </a:rPr>
              <a:t>-o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3810000" y="2452688"/>
            <a:ext cx="7000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800080"/>
                </a:solidFill>
              </a:rPr>
              <a:t>-as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886200" y="2986088"/>
            <a:ext cx="5016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800080"/>
                </a:solidFill>
              </a:rPr>
              <a:t>-a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567113" y="3519488"/>
            <a:ext cx="12334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800080"/>
                </a:solidFill>
              </a:rPr>
              <a:t>-amos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3733800" y="4038600"/>
            <a:ext cx="7588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i="1">
                <a:solidFill>
                  <a:srgbClr val="800080"/>
                </a:solidFill>
              </a:rPr>
              <a:t>-áis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3776663" y="4510088"/>
            <a:ext cx="7191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800080"/>
                </a:solidFill>
              </a:rPr>
              <a:t>-an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6629400" y="1828800"/>
            <a:ext cx="5207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FF6600"/>
                </a:solidFill>
              </a:rPr>
              <a:t>-o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6553200" y="2376488"/>
            <a:ext cx="7000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FF6600"/>
                </a:solidFill>
              </a:rPr>
              <a:t>-es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6642100" y="2909888"/>
            <a:ext cx="5016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FF6600"/>
                </a:solidFill>
              </a:rPr>
              <a:t>-e</a:t>
            </a: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5486400" y="3505200"/>
            <a:ext cx="12334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FF6600"/>
                </a:solidFill>
              </a:rPr>
              <a:t>-emos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7239000" y="3519488"/>
            <a:ext cx="11334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008000"/>
                </a:solidFill>
              </a:rPr>
              <a:t>-imos</a:t>
            </a: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5718175" y="4038600"/>
            <a:ext cx="7588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i="1">
                <a:solidFill>
                  <a:srgbClr val="FF6600"/>
                </a:solidFill>
              </a:rPr>
              <a:t>-éis</a:t>
            </a: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7575550" y="4052888"/>
            <a:ext cx="5794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i="1">
                <a:solidFill>
                  <a:srgbClr val="008000"/>
                </a:solidFill>
              </a:rPr>
              <a:t>-ís</a:t>
            </a: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6705600" y="4586288"/>
            <a:ext cx="7191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FF6600"/>
                </a:solidFill>
              </a:rPr>
              <a:t>-en</a:t>
            </a:r>
          </a:p>
        </p:txBody>
      </p:sp>
    </p:spTree>
    <p:extLst>
      <p:ext uri="{BB962C8B-B14F-4D97-AF65-F5344CB8AC3E}">
        <p14:creationId xmlns:p14="http://schemas.microsoft.com/office/powerpoint/2010/main" val="319034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28600" y="0"/>
            <a:ext cx="8686800" cy="914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altLang="en-US" sz="4000" kern="0" smtClean="0">
                <a:solidFill>
                  <a:srgbClr val="FF0066"/>
                </a:solidFill>
              </a:rPr>
              <a:t>Repaso de los verbos REGULARES</a:t>
            </a:r>
            <a:endParaRPr lang="en-US" altLang="en-US" sz="4000" kern="0" dirty="0" smtClean="0">
              <a:solidFill>
                <a:srgbClr val="FF0066"/>
              </a:solidFill>
            </a:endParaRPr>
          </a:p>
        </p:txBody>
      </p:sp>
      <p:graphicFrame>
        <p:nvGraphicFramePr>
          <p:cNvPr id="3" name="Group 41"/>
          <p:cNvGraphicFramePr>
            <a:graphicFrameLocks/>
          </p:cNvGraphicFramePr>
          <p:nvPr/>
        </p:nvGraphicFramePr>
        <p:xfrm>
          <a:off x="0" y="1143000"/>
          <a:ext cx="9067800" cy="5043489"/>
        </p:xfrm>
        <a:graphic>
          <a:graphicData uri="http://schemas.openxmlformats.org/drawingml/2006/table">
            <a:tbl>
              <a:tblPr/>
              <a:tblGrid>
                <a:gridCol w="3354388"/>
                <a:gridCol w="5713412"/>
              </a:tblGrid>
              <a:tr h="753959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                        </a:t>
                      </a: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Arial" charset="0"/>
                          <a:cs typeface="Arial" charset="0"/>
                        </a:rPr>
                        <a:t>Lanzar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Meter        </a:t>
                      </a: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Cubrir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8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539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5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39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Ud.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39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39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 Uds.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76200" y="685800"/>
            <a:ext cx="40386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/>
            <a:r>
              <a:rPr lang="en-US" altLang="en-US" sz="2800" kern="0" smtClean="0"/>
              <a:t>For example:</a:t>
            </a:r>
            <a:endParaRPr lang="en-US" altLang="en-US" sz="2800" kern="0" dirty="0" smtClean="0"/>
          </a:p>
        </p:txBody>
      </p:sp>
      <p:sp>
        <p:nvSpPr>
          <p:cNvPr id="5" name="Line 31"/>
          <p:cNvSpPr>
            <a:spLocks noChangeShapeType="1"/>
          </p:cNvSpPr>
          <p:nvPr/>
        </p:nvSpPr>
        <p:spPr bwMode="auto">
          <a:xfrm flipV="1">
            <a:off x="3352800" y="11430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43"/>
          <p:cNvSpPr>
            <a:spLocks noChangeShapeType="1"/>
          </p:cNvSpPr>
          <p:nvPr/>
        </p:nvSpPr>
        <p:spPr bwMode="auto">
          <a:xfrm flipH="1" flipV="1">
            <a:off x="5410200" y="1143000"/>
            <a:ext cx="0" cy="495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43"/>
          <p:cNvSpPr>
            <a:spLocks noChangeShapeType="1"/>
          </p:cNvSpPr>
          <p:nvPr/>
        </p:nvSpPr>
        <p:spPr bwMode="auto">
          <a:xfrm flipH="1" flipV="1">
            <a:off x="7315200" y="1143000"/>
            <a:ext cx="0" cy="495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917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err="1" smtClean="0"/>
              <a:t>Mirar</a:t>
            </a:r>
            <a:r>
              <a:rPr lang="en-US" altLang="en-US" dirty="0" smtClean="0"/>
              <a:t> </a:t>
            </a:r>
            <a:r>
              <a:rPr lang="en-US" altLang="en-US" u="sng" dirty="0" smtClean="0"/>
              <a:t>CAPITULO 5: </a:t>
            </a:r>
            <a:r>
              <a:rPr lang="en-US" altLang="en-US" u="sng" dirty="0" err="1" smtClean="0"/>
              <a:t>Vocabulario</a:t>
            </a:r>
            <a:r>
              <a:rPr lang="en-US" altLang="en-US" u="sng" dirty="0" smtClean="0"/>
              <a:t> </a:t>
            </a:r>
            <a:r>
              <a:rPr lang="en-US" altLang="en-US" u="sng" dirty="0" err="1" smtClean="0"/>
              <a:t>en</a:t>
            </a:r>
            <a:r>
              <a:rPr lang="en-US" altLang="en-US" u="sng" dirty="0" smtClean="0"/>
              <a:t> vivo</a:t>
            </a:r>
          </a:p>
          <a:p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CAPITULO 5: VOCABULARIO EN VIVO</a:t>
            </a:r>
          </a:p>
          <a:p>
            <a:endParaRPr lang="en-US" altLang="en-US" dirty="0"/>
          </a:p>
          <a:p>
            <a:endParaRPr lang="en-US" altLang="en-US" dirty="0" smtClean="0"/>
          </a:p>
          <a:p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DOS DEPORTES POPULARES EN ESTADOS UNIDOS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kern="0" dirty="0" err="1" smtClean="0">
                <a:solidFill>
                  <a:srgbClr val="FF0000"/>
                </a:solidFill>
              </a:rPr>
              <a:t>Ejercicios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33400" y="3429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46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9915</TotalTime>
  <Words>243</Words>
  <Application>Microsoft Office PowerPoint</Application>
  <PresentationFormat>On-screen Show (4:3)</PresentationFormat>
  <Paragraphs>60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___________  Clase 702 La fecha es el 5 de marzo del 2018</vt:lpstr>
      <vt:lpstr>Repaso de verbos REGULARES</vt:lpstr>
      <vt:lpstr>Repaso de los verbos REGULARES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Clase 7 IM La fecha es el 18 de noviembre del 2010</dc:title>
  <dc:creator>Helen Zumaeta</dc:creator>
  <cp:lastModifiedBy>Helen Zumaeta</cp:lastModifiedBy>
  <cp:revision>47</cp:revision>
  <cp:lastPrinted>2015-01-23T14:39:15Z</cp:lastPrinted>
  <dcterms:created xsi:type="dcterms:W3CDTF">2010-11-17T21:06:12Z</dcterms:created>
  <dcterms:modified xsi:type="dcterms:W3CDTF">2018-03-05T17:59:00Z</dcterms:modified>
</cp:coreProperties>
</file>